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6257588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405"/>
  </p:normalViewPr>
  <p:slideViewPr>
    <p:cSldViewPr snapToGrid="0" showGuides="1">
      <p:cViewPr varScale="1">
        <p:scale>
          <a:sx n="91" d="100"/>
          <a:sy n="91" d="100"/>
        </p:scale>
        <p:origin x="360" y="200"/>
      </p:cViewPr>
      <p:guideLst>
        <p:guide orient="horz" pos="2880"/>
        <p:guide pos="51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199" y="1496484"/>
            <a:ext cx="12193191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199" y="4802717"/>
            <a:ext cx="12193191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BA6-73C6-6F4E-BC63-709649690BF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F345-C1C5-DC4C-9A8C-89EF0442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83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BA6-73C6-6F4E-BC63-709649690BF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F345-C1C5-DC4C-9A8C-89EF0442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85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4337" y="486834"/>
            <a:ext cx="3505542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709" y="486834"/>
            <a:ext cx="10313407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BA6-73C6-6F4E-BC63-709649690BF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F345-C1C5-DC4C-9A8C-89EF0442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92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BA6-73C6-6F4E-BC63-709649690BF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F345-C1C5-DC4C-9A8C-89EF0442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84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242" y="2279652"/>
            <a:ext cx="1402217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242" y="6119285"/>
            <a:ext cx="1402217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BA6-73C6-6F4E-BC63-709649690BF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F345-C1C5-DC4C-9A8C-89EF0442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67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709" y="2434167"/>
            <a:ext cx="6909475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30404" y="2434167"/>
            <a:ext cx="6909475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BA6-73C6-6F4E-BC63-709649690BF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F345-C1C5-DC4C-9A8C-89EF0442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66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827" y="486834"/>
            <a:ext cx="14022170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827" y="2241551"/>
            <a:ext cx="687772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827" y="3340100"/>
            <a:ext cx="6877721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30404" y="2241551"/>
            <a:ext cx="691159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30404" y="3340100"/>
            <a:ext cx="6911592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BA6-73C6-6F4E-BC63-709649690BF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F345-C1C5-DC4C-9A8C-89EF0442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74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BA6-73C6-6F4E-BC63-709649690BF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F345-C1C5-DC4C-9A8C-89EF0442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01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BA6-73C6-6F4E-BC63-709649690BF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F345-C1C5-DC4C-9A8C-89EF0442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26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827" y="609600"/>
            <a:ext cx="5243495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1592" y="1316567"/>
            <a:ext cx="8230404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827" y="2743200"/>
            <a:ext cx="5243495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BA6-73C6-6F4E-BC63-709649690BF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F345-C1C5-DC4C-9A8C-89EF0442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21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827" y="609600"/>
            <a:ext cx="5243495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1592" y="1316567"/>
            <a:ext cx="8230404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827" y="2743200"/>
            <a:ext cx="5243495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BA6-73C6-6F4E-BC63-709649690BF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F345-C1C5-DC4C-9A8C-89EF0442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4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709" y="486834"/>
            <a:ext cx="1402217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709" y="2434167"/>
            <a:ext cx="1402217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709" y="8475134"/>
            <a:ext cx="365795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99BA6-73C6-6F4E-BC63-709649690BF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5326" y="8475134"/>
            <a:ext cx="548693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1922" y="8475134"/>
            <a:ext cx="365795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9F345-C1C5-DC4C-9A8C-89EF0442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93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DA7E2A02-A20F-A9D0-5209-88994CE56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933" y="136983"/>
            <a:ext cx="9534946" cy="1767417"/>
          </a:xfrm>
        </p:spPr>
        <p:txBody>
          <a:bodyPr/>
          <a:lstStyle/>
          <a:p>
            <a:r>
              <a:rPr lang="ja-JP" altLang="en-US" b="1">
                <a:latin typeface="Yu Gothic Std B" panose="020B0400000000000000" pitchFamily="34" charset="-128"/>
                <a:ea typeface="Yu Gothic Std B" panose="020B0400000000000000" pitchFamily="34" charset="-128"/>
              </a:rPr>
              <a:t>タイトルタイトルタイトル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209F42D3-8AC5-36F0-E25A-9A995258F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コンテンツ（スライドは</a:t>
            </a:r>
            <a:r>
              <a:rPr lang="en-US" altLang="ja-JP" dirty="0"/>
              <a:t>1280</a:t>
            </a:r>
            <a:r>
              <a:rPr lang="ja-JP" altLang="en-US"/>
              <a:t> </a:t>
            </a:r>
            <a:r>
              <a:rPr lang="en-US" altLang="ja-JP"/>
              <a:t>x</a:t>
            </a:r>
            <a:r>
              <a:rPr lang="ja-JP" altLang="en-US"/>
              <a:t> </a:t>
            </a:r>
            <a:r>
              <a:rPr lang="en-US" altLang="ja-JP" dirty="0"/>
              <a:t>720</a:t>
            </a:r>
            <a:r>
              <a:rPr lang="ja-JP" altLang="en-US"/>
              <a:t>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4CBD1B-B465-3F39-8DA2-65CAFA391289}"/>
              </a:ext>
            </a:extLst>
          </p:cNvPr>
          <p:cNvSpPr/>
          <p:nvPr/>
        </p:nvSpPr>
        <p:spPr>
          <a:xfrm>
            <a:off x="0" y="0"/>
            <a:ext cx="5079600" cy="1904400"/>
          </a:xfrm>
          <a:prstGeom prst="rect">
            <a:avLst/>
          </a:prstGeom>
          <a:pattFill prst="pct20">
            <a:fgClr>
              <a:srgbClr val="F46524"/>
            </a:fgClr>
            <a:bgClr>
              <a:schemeClr val="bg1"/>
            </a:bgClr>
          </a:pattFill>
          <a:ln w="38100">
            <a:solidFill>
              <a:srgbClr val="F4652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>
                <a:solidFill>
                  <a:srgbClr val="F46524"/>
                </a:solidFill>
                <a:latin typeface="Yu Gothic Std B" panose="020B0400000000000000" pitchFamily="34" charset="-128"/>
                <a:ea typeface="Yu Gothic Std B" panose="020B0400000000000000" pitchFamily="34" charset="-128"/>
              </a:rPr>
              <a:t>学会使用エリア </a:t>
            </a:r>
            <a:r>
              <a:rPr kumimoji="1" lang="en-US" altLang="ja-JP" sz="3200" b="1" dirty="0">
                <a:solidFill>
                  <a:srgbClr val="F46524"/>
                </a:solidFill>
                <a:latin typeface="Yu Gothic Std B" panose="020B0400000000000000" pitchFamily="34" charset="-128"/>
                <a:ea typeface="Yu Gothic Std B" panose="020B0400000000000000" pitchFamily="34" charset="-128"/>
              </a:rPr>
              <a:t>400x150</a:t>
            </a:r>
            <a:br>
              <a:rPr kumimoji="1" lang="en-US" altLang="ja-JP" sz="3200" b="1" dirty="0">
                <a:solidFill>
                  <a:srgbClr val="F46524"/>
                </a:solidFill>
                <a:latin typeface="Yu Gothic Std B" panose="020B0400000000000000" pitchFamily="34" charset="-128"/>
                <a:ea typeface="Yu Gothic Std B" panose="020B0400000000000000" pitchFamily="34" charset="-128"/>
              </a:rPr>
            </a:br>
            <a:r>
              <a:rPr kumimoji="1" lang="en-US" altLang="ja-JP" sz="2000" b="1" dirty="0">
                <a:solidFill>
                  <a:srgbClr val="F46524"/>
                </a:solidFill>
                <a:latin typeface="Yu Gothic Std B" panose="020B0400000000000000" pitchFamily="34" charset="-128"/>
                <a:ea typeface="Yu Gothic Std B" panose="020B0400000000000000" pitchFamily="34" charset="-128"/>
              </a:rPr>
              <a:t>※</a:t>
            </a:r>
            <a:r>
              <a:rPr kumimoji="1" lang="ja-JP" altLang="en-US" sz="2000" b="1">
                <a:solidFill>
                  <a:srgbClr val="F46524"/>
                </a:solidFill>
                <a:latin typeface="Yu Gothic Std B" panose="020B0400000000000000" pitchFamily="34" charset="-128"/>
                <a:ea typeface="Yu Gothic Std B" panose="020B0400000000000000" pitchFamily="34" charset="-128"/>
              </a:rPr>
              <a:t>使用時に削除して下さい</a:t>
            </a:r>
            <a:endParaRPr kumimoji="1" lang="ja-JP" altLang="en-US" sz="3200" b="1">
              <a:solidFill>
                <a:srgbClr val="F46524"/>
              </a:solidFill>
              <a:latin typeface="Yu Gothic Std B" panose="020B0400000000000000" pitchFamily="34" charset="-128"/>
              <a:ea typeface="Yu Gothic Std B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863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21</Words>
  <Application>Microsoft Macintosh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 Std B</vt:lpstr>
      <vt:lpstr>Arial</vt:lpstr>
      <vt:lpstr>Calibri</vt:lpstr>
      <vt:lpstr>Calibri Light</vt:lpstr>
      <vt:lpstr>Office テーマ</vt:lpstr>
      <vt:lpstr>タイトルタイトルタイトル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タイトルタイトルタイトル</dc:title>
  <dc:creator>雄一 伊藤</dc:creator>
  <cp:lastModifiedBy>嘉宏 _x0008_黒田</cp:lastModifiedBy>
  <cp:revision>5</cp:revision>
  <dcterms:created xsi:type="dcterms:W3CDTF">2023-06-05T06:43:23Z</dcterms:created>
  <dcterms:modified xsi:type="dcterms:W3CDTF">2023-06-06T05:55:11Z</dcterms:modified>
</cp:coreProperties>
</file>